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20FED-75ED-4CF1-AC8B-6CEC8471D358}" v="72" dt="2025-09-25T08:36:09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50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27320FED-75ED-4CF1-AC8B-6CEC8471D358}"/>
    <pc:docChg chg="undo custSel addSld modSld sldOrd">
      <pc:chgData name="Fares Makki" userId="d0c14dd2-ce13-49c4-820b-c6a5e60d5a8d" providerId="ADAL" clId="{27320FED-75ED-4CF1-AC8B-6CEC8471D358}" dt="2025-09-25T08:36:11.036" v="4137" actId="20577"/>
      <pc:docMkLst>
        <pc:docMk/>
      </pc:docMkLst>
      <pc:sldChg chg="addSp modSp mod modNotesTx">
        <pc:chgData name="Fares Makki" userId="d0c14dd2-ce13-49c4-820b-c6a5e60d5a8d" providerId="ADAL" clId="{27320FED-75ED-4CF1-AC8B-6CEC8471D358}" dt="2025-09-25T07:11:55.355" v="697" actId="14100"/>
        <pc:sldMkLst>
          <pc:docMk/>
          <pc:sldMk cId="454011125" sldId="257"/>
        </pc:sldMkLst>
        <pc:spChg chg="mod">
          <ac:chgData name="Fares Makki" userId="d0c14dd2-ce13-49c4-820b-c6a5e60d5a8d" providerId="ADAL" clId="{27320FED-75ED-4CF1-AC8B-6CEC8471D358}" dt="2025-09-25T07:04:42.515" v="11" actId="20577"/>
          <ac:spMkLst>
            <pc:docMk/>
            <pc:sldMk cId="454011125" sldId="257"/>
            <ac:spMk id="2" creationId="{F830E4AA-56E4-01B4-DA6E-7603647FC70E}"/>
          </ac:spMkLst>
        </pc:spChg>
        <pc:spChg chg="mod">
          <ac:chgData name="Fares Makki" userId="d0c14dd2-ce13-49c4-820b-c6a5e60d5a8d" providerId="ADAL" clId="{27320FED-75ED-4CF1-AC8B-6CEC8471D358}" dt="2025-09-25T07:11:55.355" v="697" actId="14100"/>
          <ac:spMkLst>
            <pc:docMk/>
            <pc:sldMk cId="454011125" sldId="257"/>
            <ac:spMk id="3" creationId="{7A7DE6CF-7A29-D7FC-385C-D166C722B961}"/>
          </ac:spMkLst>
        </pc:spChg>
        <pc:picChg chg="add mod">
          <ac:chgData name="Fares Makki" userId="d0c14dd2-ce13-49c4-820b-c6a5e60d5a8d" providerId="ADAL" clId="{27320FED-75ED-4CF1-AC8B-6CEC8471D358}" dt="2025-09-25T07:11:47.265" v="696" actId="1076"/>
          <ac:picMkLst>
            <pc:docMk/>
            <pc:sldMk cId="454011125" sldId="257"/>
            <ac:picMk id="1026" creationId="{A6CEEAC5-3D8E-BBA2-4BB4-344B237A0FE8}"/>
          </ac:picMkLst>
        </pc:picChg>
      </pc:sldChg>
      <pc:sldChg chg="addSp modSp new mod">
        <pc:chgData name="Fares Makki" userId="d0c14dd2-ce13-49c4-820b-c6a5e60d5a8d" providerId="ADAL" clId="{27320FED-75ED-4CF1-AC8B-6CEC8471D358}" dt="2025-09-25T07:18:07.955" v="1059" actId="14100"/>
        <pc:sldMkLst>
          <pc:docMk/>
          <pc:sldMk cId="2527748704" sldId="258"/>
        </pc:sldMkLst>
        <pc:spChg chg="mod">
          <ac:chgData name="Fares Makki" userId="d0c14dd2-ce13-49c4-820b-c6a5e60d5a8d" providerId="ADAL" clId="{27320FED-75ED-4CF1-AC8B-6CEC8471D358}" dt="2025-09-25T07:12:03.725" v="710" actId="20577"/>
          <ac:spMkLst>
            <pc:docMk/>
            <pc:sldMk cId="2527748704" sldId="258"/>
            <ac:spMk id="2" creationId="{DF6ED151-AB7F-038F-0C23-37700AD98691}"/>
          </ac:spMkLst>
        </pc:spChg>
        <pc:spChg chg="mod">
          <ac:chgData name="Fares Makki" userId="d0c14dd2-ce13-49c4-820b-c6a5e60d5a8d" providerId="ADAL" clId="{27320FED-75ED-4CF1-AC8B-6CEC8471D358}" dt="2025-09-25T07:17:40.084" v="1053" actId="14100"/>
          <ac:spMkLst>
            <pc:docMk/>
            <pc:sldMk cId="2527748704" sldId="258"/>
            <ac:spMk id="3" creationId="{0AFF15A4-3AD0-CB61-D207-4A4EC92DED82}"/>
          </ac:spMkLst>
        </pc:spChg>
        <pc:picChg chg="add mod">
          <ac:chgData name="Fares Makki" userId="d0c14dd2-ce13-49c4-820b-c6a5e60d5a8d" providerId="ADAL" clId="{27320FED-75ED-4CF1-AC8B-6CEC8471D358}" dt="2025-09-25T07:18:07.955" v="1059" actId="14100"/>
          <ac:picMkLst>
            <pc:docMk/>
            <pc:sldMk cId="2527748704" sldId="258"/>
            <ac:picMk id="2050" creationId="{792FBEF1-10FA-FA90-1018-9134945D1B44}"/>
          </ac:picMkLst>
        </pc:picChg>
      </pc:sldChg>
      <pc:sldChg chg="modSp add mod modTransition">
        <pc:chgData name="Fares Makki" userId="d0c14dd2-ce13-49c4-820b-c6a5e60d5a8d" providerId="ADAL" clId="{27320FED-75ED-4CF1-AC8B-6CEC8471D358}" dt="2025-09-25T07:19:46.835" v="1191"/>
        <pc:sldMkLst>
          <pc:docMk/>
          <pc:sldMk cId="754286586" sldId="259"/>
        </pc:sldMkLst>
        <pc:spChg chg="mod">
          <ac:chgData name="Fares Makki" userId="d0c14dd2-ce13-49c4-820b-c6a5e60d5a8d" providerId="ADAL" clId="{27320FED-75ED-4CF1-AC8B-6CEC8471D358}" dt="2025-09-25T07:19:26.975" v="1184" actId="1076"/>
          <ac:spMkLst>
            <pc:docMk/>
            <pc:sldMk cId="754286586" sldId="259"/>
            <ac:spMk id="2" creationId="{FD385142-AF08-12FF-C71C-8A32F8E3CA84}"/>
          </ac:spMkLst>
        </pc:spChg>
        <pc:spChg chg="mod">
          <ac:chgData name="Fares Makki" userId="d0c14dd2-ce13-49c4-820b-c6a5e60d5a8d" providerId="ADAL" clId="{27320FED-75ED-4CF1-AC8B-6CEC8471D358}" dt="2025-09-25T07:19:44.065" v="1190" actId="1076"/>
          <ac:spMkLst>
            <pc:docMk/>
            <pc:sldMk cId="754286586" sldId="259"/>
            <ac:spMk id="3" creationId="{034A2B0D-3A0D-89E5-B84D-D0107CFF90AD}"/>
          </ac:spMkLst>
        </pc:spChg>
        <pc:picChg chg="mod">
          <ac:chgData name="Fares Makki" userId="d0c14dd2-ce13-49c4-820b-c6a5e60d5a8d" providerId="ADAL" clId="{27320FED-75ED-4CF1-AC8B-6CEC8471D358}" dt="2025-09-25T07:19:34.339" v="1187" actId="1076"/>
          <ac:picMkLst>
            <pc:docMk/>
            <pc:sldMk cId="754286586" sldId="259"/>
            <ac:picMk id="2050" creationId="{4A75E3BF-B57A-F0D4-7390-6638DD690F74}"/>
          </ac:picMkLst>
        </pc:picChg>
      </pc:sldChg>
      <pc:sldChg chg="addSp modSp new mod modNotesTx">
        <pc:chgData name="Fares Makki" userId="d0c14dd2-ce13-49c4-820b-c6a5e60d5a8d" providerId="ADAL" clId="{27320FED-75ED-4CF1-AC8B-6CEC8471D358}" dt="2025-09-25T07:34:55.634" v="2021" actId="20577"/>
        <pc:sldMkLst>
          <pc:docMk/>
          <pc:sldMk cId="779459678" sldId="260"/>
        </pc:sldMkLst>
        <pc:spChg chg="mod">
          <ac:chgData name="Fares Makki" userId="d0c14dd2-ce13-49c4-820b-c6a5e60d5a8d" providerId="ADAL" clId="{27320FED-75ED-4CF1-AC8B-6CEC8471D358}" dt="2025-09-25T07:21:46.022" v="1211" actId="20577"/>
          <ac:spMkLst>
            <pc:docMk/>
            <pc:sldMk cId="779459678" sldId="260"/>
            <ac:spMk id="2" creationId="{378CD419-B555-D39B-ADE5-18A06C9F3ADB}"/>
          </ac:spMkLst>
        </pc:spChg>
        <pc:spChg chg="mod">
          <ac:chgData name="Fares Makki" userId="d0c14dd2-ce13-49c4-820b-c6a5e60d5a8d" providerId="ADAL" clId="{27320FED-75ED-4CF1-AC8B-6CEC8471D358}" dt="2025-09-25T07:34:14.579" v="1992" actId="20577"/>
          <ac:spMkLst>
            <pc:docMk/>
            <pc:sldMk cId="779459678" sldId="260"/>
            <ac:spMk id="3" creationId="{73F53685-F25F-7A74-BF1D-B1AABC824BDD}"/>
          </ac:spMkLst>
        </pc:spChg>
        <pc:picChg chg="add mod">
          <ac:chgData name="Fares Makki" userId="d0c14dd2-ce13-49c4-820b-c6a5e60d5a8d" providerId="ADAL" clId="{27320FED-75ED-4CF1-AC8B-6CEC8471D358}" dt="2025-09-25T07:34:24.867" v="1995" actId="1076"/>
          <ac:picMkLst>
            <pc:docMk/>
            <pc:sldMk cId="779459678" sldId="260"/>
            <ac:picMk id="3074" creationId="{56B7242D-FD60-5148-D5C8-9CE81748D339}"/>
          </ac:picMkLst>
        </pc:picChg>
      </pc:sldChg>
      <pc:sldChg chg="addSp modSp new mod">
        <pc:chgData name="Fares Makki" userId="d0c14dd2-ce13-49c4-820b-c6a5e60d5a8d" providerId="ADAL" clId="{27320FED-75ED-4CF1-AC8B-6CEC8471D358}" dt="2025-09-25T07:37:48.603" v="2062" actId="1076"/>
        <pc:sldMkLst>
          <pc:docMk/>
          <pc:sldMk cId="445119700" sldId="261"/>
        </pc:sldMkLst>
        <pc:spChg chg="mod">
          <ac:chgData name="Fares Makki" userId="d0c14dd2-ce13-49c4-820b-c6a5e60d5a8d" providerId="ADAL" clId="{27320FED-75ED-4CF1-AC8B-6CEC8471D358}" dt="2025-09-25T07:37:25.462" v="2056" actId="20577"/>
          <ac:spMkLst>
            <pc:docMk/>
            <pc:sldMk cId="445119700" sldId="261"/>
            <ac:spMk id="2" creationId="{CC7D7396-4641-FBDA-8368-FB55E59C5EBD}"/>
          </ac:spMkLst>
        </pc:spChg>
        <pc:spChg chg="mod">
          <ac:chgData name="Fares Makki" userId="d0c14dd2-ce13-49c4-820b-c6a5e60d5a8d" providerId="ADAL" clId="{27320FED-75ED-4CF1-AC8B-6CEC8471D358}" dt="2025-09-25T07:37:30.331" v="2059" actId="5793"/>
          <ac:spMkLst>
            <pc:docMk/>
            <pc:sldMk cId="445119700" sldId="261"/>
            <ac:spMk id="3" creationId="{1DB15CEC-C485-FBA3-8BA0-88C6BB74F4B7}"/>
          </ac:spMkLst>
        </pc:spChg>
        <pc:picChg chg="add mod">
          <ac:chgData name="Fares Makki" userId="d0c14dd2-ce13-49c4-820b-c6a5e60d5a8d" providerId="ADAL" clId="{27320FED-75ED-4CF1-AC8B-6CEC8471D358}" dt="2025-09-25T07:37:48.603" v="2062" actId="1076"/>
          <ac:picMkLst>
            <pc:docMk/>
            <pc:sldMk cId="445119700" sldId="261"/>
            <ac:picMk id="4098" creationId="{DF2C33A0-8CD9-002D-AB09-6B861A787AFB}"/>
          </ac:picMkLst>
        </pc:picChg>
      </pc:sldChg>
      <pc:sldChg chg="addSp delSp modSp add mod modTransition chgLayout">
        <pc:chgData name="Fares Makki" userId="d0c14dd2-ce13-49c4-820b-c6a5e60d5a8d" providerId="ADAL" clId="{27320FED-75ED-4CF1-AC8B-6CEC8471D358}" dt="2025-09-25T07:40:21.940" v="2315" actId="20577"/>
        <pc:sldMkLst>
          <pc:docMk/>
          <pc:sldMk cId="2767333483" sldId="262"/>
        </pc:sldMkLst>
        <pc:spChg chg="mod ord">
          <ac:chgData name="Fares Makki" userId="d0c14dd2-ce13-49c4-820b-c6a5e60d5a8d" providerId="ADAL" clId="{27320FED-75ED-4CF1-AC8B-6CEC8471D358}" dt="2025-09-25T07:38:26.234" v="2090" actId="20577"/>
          <ac:spMkLst>
            <pc:docMk/>
            <pc:sldMk cId="2767333483" sldId="262"/>
            <ac:spMk id="2" creationId="{3502F2C5-104C-8573-82FA-1FE4489088F8}"/>
          </ac:spMkLst>
        </pc:spChg>
        <pc:spChg chg="del">
          <ac:chgData name="Fares Makki" userId="d0c14dd2-ce13-49c4-820b-c6a5e60d5a8d" providerId="ADAL" clId="{27320FED-75ED-4CF1-AC8B-6CEC8471D358}" dt="2025-09-25T07:38:08.079" v="2069" actId="700"/>
          <ac:spMkLst>
            <pc:docMk/>
            <pc:sldMk cId="2767333483" sldId="262"/>
            <ac:spMk id="3" creationId="{1E300A3A-7EEB-91B9-0ADF-1AEF99C185F4}"/>
          </ac:spMkLst>
        </pc:spChg>
        <pc:spChg chg="add mod ord">
          <ac:chgData name="Fares Makki" userId="d0c14dd2-ce13-49c4-820b-c6a5e60d5a8d" providerId="ADAL" clId="{27320FED-75ED-4CF1-AC8B-6CEC8471D358}" dt="2025-09-25T07:40:21.940" v="2315" actId="20577"/>
          <ac:spMkLst>
            <pc:docMk/>
            <pc:sldMk cId="2767333483" sldId="262"/>
            <ac:spMk id="4" creationId="{B98FAEBC-4D5C-514F-7FBB-9E6ED655E047}"/>
          </ac:spMkLst>
        </pc:spChg>
        <pc:picChg chg="mod">
          <ac:chgData name="Fares Makki" userId="d0c14dd2-ce13-49c4-820b-c6a5e60d5a8d" providerId="ADAL" clId="{27320FED-75ED-4CF1-AC8B-6CEC8471D358}" dt="2025-09-25T07:38:03.836" v="2068" actId="1076"/>
          <ac:picMkLst>
            <pc:docMk/>
            <pc:sldMk cId="2767333483" sldId="262"/>
            <ac:picMk id="4098" creationId="{19B9F28D-5EFE-C42C-2DBF-B60F2639306E}"/>
          </ac:picMkLst>
        </pc:picChg>
      </pc:sldChg>
      <pc:sldChg chg="addSp modSp new mod">
        <pc:chgData name="Fares Makki" userId="d0c14dd2-ce13-49c4-820b-c6a5e60d5a8d" providerId="ADAL" clId="{27320FED-75ED-4CF1-AC8B-6CEC8471D358}" dt="2025-09-25T08:08:58.114" v="3424" actId="1076"/>
        <pc:sldMkLst>
          <pc:docMk/>
          <pc:sldMk cId="2267859958" sldId="263"/>
        </pc:sldMkLst>
        <pc:spChg chg="mod">
          <ac:chgData name="Fares Makki" userId="d0c14dd2-ce13-49c4-820b-c6a5e60d5a8d" providerId="ADAL" clId="{27320FED-75ED-4CF1-AC8B-6CEC8471D358}" dt="2025-09-25T08:08:43.687" v="3420" actId="20577"/>
          <ac:spMkLst>
            <pc:docMk/>
            <pc:sldMk cId="2267859958" sldId="263"/>
            <ac:spMk id="2" creationId="{B5135A93-D12F-4D58-17D4-03D6FD6DC683}"/>
          </ac:spMkLst>
        </pc:spChg>
        <pc:spChg chg="mod">
          <ac:chgData name="Fares Makki" userId="d0c14dd2-ce13-49c4-820b-c6a5e60d5a8d" providerId="ADAL" clId="{27320FED-75ED-4CF1-AC8B-6CEC8471D358}" dt="2025-09-25T08:08:40.979" v="3419" actId="20577"/>
          <ac:spMkLst>
            <pc:docMk/>
            <pc:sldMk cId="2267859958" sldId="263"/>
            <ac:spMk id="3" creationId="{5F63CE9A-0E64-DD22-E4E1-69F1A4C93294}"/>
          </ac:spMkLst>
        </pc:spChg>
        <pc:picChg chg="add mod">
          <ac:chgData name="Fares Makki" userId="d0c14dd2-ce13-49c4-820b-c6a5e60d5a8d" providerId="ADAL" clId="{27320FED-75ED-4CF1-AC8B-6CEC8471D358}" dt="2025-09-25T08:08:58.114" v="3424" actId="1076"/>
          <ac:picMkLst>
            <pc:docMk/>
            <pc:sldMk cId="2267859958" sldId="263"/>
            <ac:picMk id="5122" creationId="{171C026D-D854-0ECB-57C8-1151C42F3FE8}"/>
          </ac:picMkLst>
        </pc:picChg>
      </pc:sldChg>
      <pc:sldChg chg="addSp delSp modSp new mod modAnim">
        <pc:chgData name="Fares Makki" userId="d0c14dd2-ce13-49c4-820b-c6a5e60d5a8d" providerId="ADAL" clId="{27320FED-75ED-4CF1-AC8B-6CEC8471D358}" dt="2025-09-25T08:11:10.238" v="3450" actId="14100"/>
        <pc:sldMkLst>
          <pc:docMk/>
          <pc:sldMk cId="3887625401" sldId="264"/>
        </pc:sldMkLst>
        <pc:spChg chg="mod">
          <ac:chgData name="Fares Makki" userId="d0c14dd2-ce13-49c4-820b-c6a5e60d5a8d" providerId="ADAL" clId="{27320FED-75ED-4CF1-AC8B-6CEC8471D358}" dt="2025-09-25T07:53:12.067" v="3063" actId="20577"/>
          <ac:spMkLst>
            <pc:docMk/>
            <pc:sldMk cId="3887625401" sldId="264"/>
            <ac:spMk id="2" creationId="{7C68E331-4A2D-BBA8-8011-4F43FC9104D1}"/>
          </ac:spMkLst>
        </pc:spChg>
        <pc:spChg chg="mod">
          <ac:chgData name="Fares Makki" userId="d0c14dd2-ce13-49c4-820b-c6a5e60d5a8d" providerId="ADAL" clId="{27320FED-75ED-4CF1-AC8B-6CEC8471D358}" dt="2025-09-25T08:11:10.238" v="3450" actId="14100"/>
          <ac:spMkLst>
            <pc:docMk/>
            <pc:sldMk cId="3887625401" sldId="264"/>
            <ac:spMk id="3" creationId="{C2F9F243-E93B-E511-E098-FCFCD12859E9}"/>
          </ac:spMkLst>
        </pc:spChg>
        <pc:picChg chg="add del">
          <ac:chgData name="Fares Makki" userId="d0c14dd2-ce13-49c4-820b-c6a5e60d5a8d" providerId="ADAL" clId="{27320FED-75ED-4CF1-AC8B-6CEC8471D358}" dt="2025-09-25T08:10:27.122" v="3434" actId="478"/>
          <ac:picMkLst>
            <pc:docMk/>
            <pc:sldMk cId="3887625401" sldId="264"/>
            <ac:picMk id="6146" creationId="{FF85343A-266E-7A1E-A94A-CD86564CBBCE}"/>
          </ac:picMkLst>
        </pc:picChg>
        <pc:picChg chg="add mod">
          <ac:chgData name="Fares Makki" userId="d0c14dd2-ce13-49c4-820b-c6a5e60d5a8d" providerId="ADAL" clId="{27320FED-75ED-4CF1-AC8B-6CEC8471D358}" dt="2025-09-25T08:10:57.877" v="3445" actId="1076"/>
          <ac:picMkLst>
            <pc:docMk/>
            <pc:sldMk cId="3887625401" sldId="264"/>
            <ac:picMk id="6148" creationId="{FFDC23C4-D06D-0D72-70F0-C24970DECC20}"/>
          </ac:picMkLst>
        </pc:picChg>
      </pc:sldChg>
      <pc:sldChg chg="add ord modTransition">
        <pc:chgData name="Fares Makki" userId="d0c14dd2-ce13-49c4-820b-c6a5e60d5a8d" providerId="ADAL" clId="{27320FED-75ED-4CF1-AC8B-6CEC8471D358}" dt="2025-09-25T08:09:03.521" v="3425"/>
        <pc:sldMkLst>
          <pc:docMk/>
          <pc:sldMk cId="1461652241" sldId="265"/>
        </pc:sldMkLst>
      </pc:sldChg>
      <pc:sldChg chg="addSp modSp new">
        <pc:chgData name="Fares Makki" userId="d0c14dd2-ce13-49c4-820b-c6a5e60d5a8d" providerId="ADAL" clId="{27320FED-75ED-4CF1-AC8B-6CEC8471D358}" dt="2025-09-25T08:12:30.464" v="3455" actId="1076"/>
        <pc:sldMkLst>
          <pc:docMk/>
          <pc:sldMk cId="132480433" sldId="266"/>
        </pc:sldMkLst>
        <pc:picChg chg="add mod">
          <ac:chgData name="Fares Makki" userId="d0c14dd2-ce13-49c4-820b-c6a5e60d5a8d" providerId="ADAL" clId="{27320FED-75ED-4CF1-AC8B-6CEC8471D358}" dt="2025-09-25T08:12:30.464" v="3455" actId="1076"/>
          <ac:picMkLst>
            <pc:docMk/>
            <pc:sldMk cId="132480433" sldId="266"/>
            <ac:picMk id="7170" creationId="{C388DA62-9582-A427-FCD9-982E0D7C64E1}"/>
          </ac:picMkLst>
        </pc:picChg>
      </pc:sldChg>
      <pc:sldChg chg="modSp new mod">
        <pc:chgData name="Fares Makki" userId="d0c14dd2-ce13-49c4-820b-c6a5e60d5a8d" providerId="ADAL" clId="{27320FED-75ED-4CF1-AC8B-6CEC8471D358}" dt="2025-09-25T08:21:03.694" v="3757" actId="20577"/>
        <pc:sldMkLst>
          <pc:docMk/>
          <pc:sldMk cId="558236285" sldId="267"/>
        </pc:sldMkLst>
        <pc:spChg chg="mod">
          <ac:chgData name="Fares Makki" userId="d0c14dd2-ce13-49c4-820b-c6a5e60d5a8d" providerId="ADAL" clId="{27320FED-75ED-4CF1-AC8B-6CEC8471D358}" dt="2025-09-25T08:12:42.833" v="3463" actId="20577"/>
          <ac:spMkLst>
            <pc:docMk/>
            <pc:sldMk cId="558236285" sldId="267"/>
            <ac:spMk id="2" creationId="{4BC39011-75A5-07ED-7169-34181377706A}"/>
          </ac:spMkLst>
        </pc:spChg>
        <pc:spChg chg="mod">
          <ac:chgData name="Fares Makki" userId="d0c14dd2-ce13-49c4-820b-c6a5e60d5a8d" providerId="ADAL" clId="{27320FED-75ED-4CF1-AC8B-6CEC8471D358}" dt="2025-09-25T08:21:03.694" v="3757" actId="20577"/>
          <ac:spMkLst>
            <pc:docMk/>
            <pc:sldMk cId="558236285" sldId="267"/>
            <ac:spMk id="3" creationId="{73915C2E-0E0E-D844-BEF7-308D133FA1DB}"/>
          </ac:spMkLst>
        </pc:spChg>
      </pc:sldChg>
      <pc:sldChg chg="modSp new mod">
        <pc:chgData name="Fares Makki" userId="d0c14dd2-ce13-49c4-820b-c6a5e60d5a8d" providerId="ADAL" clId="{27320FED-75ED-4CF1-AC8B-6CEC8471D358}" dt="2025-09-25T08:28:47.324" v="4105" actId="20577"/>
        <pc:sldMkLst>
          <pc:docMk/>
          <pc:sldMk cId="374208390" sldId="268"/>
        </pc:sldMkLst>
        <pc:spChg chg="mod">
          <ac:chgData name="Fares Makki" userId="d0c14dd2-ce13-49c4-820b-c6a5e60d5a8d" providerId="ADAL" clId="{27320FED-75ED-4CF1-AC8B-6CEC8471D358}" dt="2025-09-25T08:21:08.866" v="3767" actId="20577"/>
          <ac:spMkLst>
            <pc:docMk/>
            <pc:sldMk cId="374208390" sldId="268"/>
            <ac:spMk id="2" creationId="{FCFD4AF6-70AD-D49F-77B1-BA63D35537C7}"/>
          </ac:spMkLst>
        </pc:spChg>
        <pc:spChg chg="mod">
          <ac:chgData name="Fares Makki" userId="d0c14dd2-ce13-49c4-820b-c6a5e60d5a8d" providerId="ADAL" clId="{27320FED-75ED-4CF1-AC8B-6CEC8471D358}" dt="2025-09-25T08:28:47.324" v="4105" actId="20577"/>
          <ac:spMkLst>
            <pc:docMk/>
            <pc:sldMk cId="374208390" sldId="268"/>
            <ac:spMk id="3" creationId="{813AC2C2-9FAC-506B-B557-1F87E0EEF759}"/>
          </ac:spMkLst>
        </pc:spChg>
      </pc:sldChg>
      <pc:sldChg chg="addSp new modNotesTx">
        <pc:chgData name="Fares Makki" userId="d0c14dd2-ce13-49c4-820b-c6a5e60d5a8d" providerId="ADAL" clId="{27320FED-75ED-4CF1-AC8B-6CEC8471D358}" dt="2025-09-25T08:36:11.036" v="4137" actId="20577"/>
        <pc:sldMkLst>
          <pc:docMk/>
          <pc:sldMk cId="492355733" sldId="269"/>
        </pc:sldMkLst>
        <pc:picChg chg="add">
          <ac:chgData name="Fares Makki" userId="d0c14dd2-ce13-49c4-820b-c6a5e60d5a8d" providerId="ADAL" clId="{27320FED-75ED-4CF1-AC8B-6CEC8471D358}" dt="2025-09-25T08:34:00.618" v="4107"/>
          <ac:picMkLst>
            <pc:docMk/>
            <pc:sldMk cId="492355733" sldId="269"/>
            <ac:picMk id="8194" creationId="{391EA47E-470C-0360-CFF6-649192C18B0E}"/>
          </ac:picMkLst>
        </pc:picChg>
      </pc:sldChg>
      <pc:sldChg chg="addSp new">
        <pc:chgData name="Fares Makki" userId="d0c14dd2-ce13-49c4-820b-c6a5e60d5a8d" providerId="ADAL" clId="{27320FED-75ED-4CF1-AC8B-6CEC8471D358}" dt="2025-09-25T08:34:24.596" v="4109"/>
        <pc:sldMkLst>
          <pc:docMk/>
          <pc:sldMk cId="3065443662" sldId="270"/>
        </pc:sldMkLst>
        <pc:picChg chg="add">
          <ac:chgData name="Fares Makki" userId="d0c14dd2-ce13-49c4-820b-c6a5e60d5a8d" providerId="ADAL" clId="{27320FED-75ED-4CF1-AC8B-6CEC8471D358}" dt="2025-09-25T08:34:24.596" v="4109"/>
          <ac:picMkLst>
            <pc:docMk/>
            <pc:sldMk cId="3065443662" sldId="270"/>
            <ac:picMk id="9218" creationId="{63D2C5B7-4CA9-1266-C190-E88255F81C88}"/>
          </ac:picMkLst>
        </pc:picChg>
      </pc:sldChg>
      <pc:sldChg chg="addSp new">
        <pc:chgData name="Fares Makki" userId="d0c14dd2-ce13-49c4-820b-c6a5e60d5a8d" providerId="ADAL" clId="{27320FED-75ED-4CF1-AC8B-6CEC8471D358}" dt="2025-09-25T08:34:35.715" v="4111"/>
        <pc:sldMkLst>
          <pc:docMk/>
          <pc:sldMk cId="44775893" sldId="271"/>
        </pc:sldMkLst>
        <pc:picChg chg="add">
          <ac:chgData name="Fares Makki" userId="d0c14dd2-ce13-49c4-820b-c6a5e60d5a8d" providerId="ADAL" clId="{27320FED-75ED-4CF1-AC8B-6CEC8471D358}" dt="2025-09-25T08:34:35.715" v="4111"/>
          <ac:picMkLst>
            <pc:docMk/>
            <pc:sldMk cId="44775893" sldId="271"/>
            <ac:picMk id="10242" creationId="{1E3370D2-57C9-68BF-D970-B609914333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CDE7D-3D5F-423B-AD53-6A688522DF2C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DB297-09DF-4FE6-AF58-6BB3E2DADE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71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Penicillin räddade så många liv under WW2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Tidigare obotliga bakterieinfektioner kunde nu botas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”mirakelmedicin” blev tillgänglig till allmänheten efter kriget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Inleddes revolution i kampen mot bakterieinfektioner t.ex. lunginflammation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DB297-09DF-4FE6-AF58-6BB3E2DADE4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17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Antibiotika angriper: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Cellvägg</a:t>
            </a:r>
            <a:r>
              <a:rPr lang="sv-SE" dirty="0"/>
              <a:t> – djurcell har inte cellvägg </a:t>
            </a:r>
            <a:r>
              <a:rPr lang="sv-SE" b="1" dirty="0"/>
              <a:t>(penicillin ingår här!)</a:t>
            </a:r>
            <a:endParaRPr lang="sv-SE" dirty="0"/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Proteinsyntes</a:t>
            </a:r>
            <a:r>
              <a:rPr lang="sv-SE" dirty="0"/>
              <a:t> – ribosomer är annorlunda hos prokaryota celler än hos eukaryota celler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Cellmembranfunktion</a:t>
            </a:r>
            <a:r>
              <a:rPr lang="sv-SE" dirty="0"/>
              <a:t> – olika uppbyggnad av membranet gör så att cellinnehåll läker ur bakterier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Nukleinsyrasyntes </a:t>
            </a:r>
            <a:r>
              <a:rPr lang="sv-SE" dirty="0"/>
              <a:t>– prokaryota saknar cellkärna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Ämnesomsättning</a:t>
            </a:r>
            <a:r>
              <a:rPr lang="sv-SE" dirty="0"/>
              <a:t> – bakterier kan tillverka egen folsyra (B-vitamin) </a:t>
            </a:r>
          </a:p>
          <a:p>
            <a:endParaRPr lang="sv-SE" dirty="0"/>
          </a:p>
          <a:p>
            <a:r>
              <a:rPr lang="sv-SE" dirty="0"/>
              <a:t>B-vitamin är viktig för röd blodkroppar bildning samt normal celldelning samt är en viktig koenzym i många biokemiska processer (DNA och RNA syntes)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DB297-09DF-4FE6-AF58-6BB3E2DADE4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07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DB297-09DF-4FE6-AF58-6BB3E2DADE4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99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Tagen från WHO: https://www.who.int/news-room/feature-stories/detail/how-do-vaccines-work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DB297-09DF-4FE6-AF58-6BB3E2DADE4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00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25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5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40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8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84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2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3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77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89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32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47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3EC5B-E1C8-40B8-AD19-1A049491081E}" type="datetimeFigureOut">
              <a:rPr lang="sv-SE" smtClean="0"/>
              <a:t>2025-09-22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D5CE97-10F6-460A-9B25-5828D595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575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8A49E8-2010-0EAC-0774-85624B608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E1CE3A-CB88-458E-C283-74057E7607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Kampen mot infektioner </a:t>
            </a:r>
          </a:p>
        </p:txBody>
      </p:sp>
    </p:spTree>
    <p:extLst>
      <p:ext uri="{BB962C8B-B14F-4D97-AF65-F5344CB8AC3E}">
        <p14:creationId xmlns:p14="http://schemas.microsoft.com/office/powerpoint/2010/main" val="377224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68E331-4A2D-BBA8-8011-4F43FC91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Antibiotikaresistens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F9F243-E93B-E511-E098-FCFCD128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52"/>
            <a:ext cx="10405905" cy="4256423"/>
          </a:xfrm>
        </p:spPr>
        <p:txBody>
          <a:bodyPr>
            <a:normAutofit/>
          </a:bodyPr>
          <a:lstStyle/>
          <a:p>
            <a:r>
              <a:rPr lang="sv-SE" dirty="0"/>
              <a:t>Ju mer antibiotika vi använder desto större är risken att resistens uppstår och sprids </a:t>
            </a:r>
          </a:p>
          <a:p>
            <a:pPr lvl="1"/>
            <a:r>
              <a:rPr lang="sv-SE" dirty="0"/>
              <a:t>Inte bara användning i medicinskt syfte </a:t>
            </a:r>
          </a:p>
          <a:p>
            <a:r>
              <a:rPr lang="sv-SE" dirty="0"/>
              <a:t>Antibiotikaresistens används i foder till grisar, kycklingar och andra djur </a:t>
            </a:r>
          </a:p>
          <a:p>
            <a:pPr lvl="1"/>
            <a:r>
              <a:rPr lang="sv-SE" dirty="0"/>
              <a:t>Resistens som uppkommer bland djurens bakterier kan överföras till bakterier som smittar människor </a:t>
            </a:r>
          </a:p>
          <a:p>
            <a:r>
              <a:rPr lang="sv-SE" b="1" dirty="0"/>
              <a:t>Antibiotikaresistens rankas av WHO och Smittskyddsinstitutet som ett av de största hoten mot människors hälsa </a:t>
            </a:r>
          </a:p>
          <a:p>
            <a:endParaRPr lang="sv-SE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FDC23C4-D06D-0D72-70F0-C24970DE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47" y="204351"/>
            <a:ext cx="6127088" cy="18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A7CB6-658F-393B-A3D7-D6E17BF1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792D81-81CA-E096-A8AE-E34BB9B7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0" name="Picture 2" descr="Virus">
            <a:extLst>
              <a:ext uri="{FF2B5EF4-FFF2-40B4-BE49-F238E27FC236}">
                <a16:creationId xmlns:a16="http://schemas.microsoft.com/office/drawing/2014/main" id="{C388DA62-9582-A427-FCD9-982E0D7C6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2" b="21172"/>
          <a:stretch>
            <a:fillRect/>
          </a:stretch>
        </p:blipFill>
        <p:spPr bwMode="auto">
          <a:xfrm>
            <a:off x="0" y="1906674"/>
            <a:ext cx="12180888" cy="30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39011-75A5-07ED-7169-34181377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Virus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915C2E-0E0E-D844-BEF7-308D133F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Antibiotika fungerar ej mot virus </a:t>
            </a:r>
          </a:p>
          <a:p>
            <a:r>
              <a:rPr lang="sv-SE" dirty="0"/>
              <a:t>Virus kan ändra skepnad och lätt gömma sig inne i kroppens egna celler </a:t>
            </a:r>
          </a:p>
          <a:p>
            <a:r>
              <a:rPr lang="sv-SE" dirty="0"/>
              <a:t>Finns bara två sätt att bota virusinfektion: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Kroppens egen immunförsvarssystemet (alla virusinfektioner)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Vaccin (bara några virusinfektioner) </a:t>
            </a:r>
          </a:p>
        </p:txBody>
      </p:sp>
    </p:spTree>
    <p:extLst>
      <p:ext uri="{BB962C8B-B14F-4D97-AF65-F5344CB8AC3E}">
        <p14:creationId xmlns:p14="http://schemas.microsoft.com/office/powerpoint/2010/main" val="55823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FD4AF6-70AD-D49F-77B1-BA63D355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3AC2C2-9FAC-506B-B557-1F87E0EE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Vaccin ges i förebyggande syfte:</a:t>
            </a:r>
          </a:p>
          <a:p>
            <a:pPr lvl="1"/>
            <a:r>
              <a:rPr lang="sv-SE" dirty="0"/>
              <a:t>Virus blir försvagat så att den inte kan orsaka sjukdom </a:t>
            </a:r>
          </a:p>
          <a:p>
            <a:pPr lvl="1"/>
            <a:r>
              <a:rPr lang="sv-SE" dirty="0"/>
              <a:t>Immunförsvaret reagerar och tillverkar antikroppar </a:t>
            </a:r>
          </a:p>
          <a:p>
            <a:pPr lvl="2"/>
            <a:r>
              <a:rPr lang="sv-SE" dirty="0"/>
              <a:t>Tas några veckor </a:t>
            </a:r>
          </a:p>
          <a:p>
            <a:pPr lvl="1"/>
            <a:r>
              <a:rPr lang="sv-SE" dirty="0"/>
              <a:t>Kroppens immunförsvaret minns antikropparna och kan snabbt tillverka nya </a:t>
            </a:r>
          </a:p>
        </p:txBody>
      </p:sp>
    </p:spTree>
    <p:extLst>
      <p:ext uri="{BB962C8B-B14F-4D97-AF65-F5344CB8AC3E}">
        <p14:creationId xmlns:p14="http://schemas.microsoft.com/office/powerpoint/2010/main" val="37420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D4D48F-3990-E61D-F166-AB49881C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96D2B6-B98B-CA82-6D14-EE46B799D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 descr="How do vaccines work?">
            <a:extLst>
              <a:ext uri="{FF2B5EF4-FFF2-40B4-BE49-F238E27FC236}">
                <a16:creationId xmlns:a16="http://schemas.microsoft.com/office/drawing/2014/main" id="{391EA47E-470C-0360-CFF6-649192C1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5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8ACDAD-1E84-7D0E-0BB6-D97346BB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D28E6A-F124-45F3-478F-D9620568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218" name="Picture 2" descr="How are vaccines developed">
            <a:extLst>
              <a:ext uri="{FF2B5EF4-FFF2-40B4-BE49-F238E27FC236}">
                <a16:creationId xmlns:a16="http://schemas.microsoft.com/office/drawing/2014/main" id="{63D2C5B7-4CA9-1266-C190-E88255F8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4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60143-98E0-0C61-D17D-54D18B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031391-BBD7-8FF9-F0C6-D8F1C7FC8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42" name="Picture 2" descr="How do vaccines work?">
            <a:extLst>
              <a:ext uri="{FF2B5EF4-FFF2-40B4-BE49-F238E27FC236}">
                <a16:creationId xmlns:a16="http://schemas.microsoft.com/office/drawing/2014/main" id="{1E3370D2-57C9-68BF-D970-B6099143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2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30E4AA-56E4-01B4-DA6E-7603647F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7DE6CF-7A29-D7FC-385C-D166C722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778910" cy="4351338"/>
          </a:xfrm>
        </p:spPr>
        <p:txBody>
          <a:bodyPr/>
          <a:lstStyle/>
          <a:p>
            <a:r>
              <a:rPr lang="sv-SE" dirty="0"/>
              <a:t>Alexander Flemming (Nobelpristagare 1945) </a:t>
            </a:r>
          </a:p>
          <a:p>
            <a:pPr lvl="1"/>
            <a:r>
              <a:rPr lang="sv-SE" dirty="0"/>
              <a:t>Slutet av 1920-talet </a:t>
            </a:r>
          </a:p>
          <a:p>
            <a:pPr lvl="1"/>
            <a:r>
              <a:rPr lang="sv-SE" dirty="0"/>
              <a:t>Bakterieodlings tillväxt hämmades av föroreningar från mögelsvamp </a:t>
            </a:r>
          </a:p>
          <a:p>
            <a:pPr lvl="1"/>
            <a:r>
              <a:rPr lang="sv-SE" dirty="0"/>
              <a:t>Svampen producerade en substans med bakteriedödande effekt </a:t>
            </a:r>
          </a:p>
          <a:p>
            <a:pPr lvl="2"/>
            <a:r>
              <a:rPr lang="sv-SE" sz="2400" i="1" dirty="0"/>
              <a:t>Penicillin</a:t>
            </a:r>
            <a:r>
              <a:rPr lang="sv-SE" i="1" dirty="0"/>
              <a:t> </a:t>
            </a:r>
          </a:p>
        </p:txBody>
      </p:sp>
      <p:pic>
        <p:nvPicPr>
          <p:cNvPr id="1026" name="Picture 2" descr="Alexander Fleming - Wikipedia">
            <a:extLst>
              <a:ext uri="{FF2B5EF4-FFF2-40B4-BE49-F238E27FC236}">
                <a16:creationId xmlns:a16="http://schemas.microsoft.com/office/drawing/2014/main" id="{A6CEEAC5-3D8E-BBA2-4BB4-344B237A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1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6ED151-AB7F-038F-0C23-37700AD9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FF15A4-3AD0-CB61-D207-4A4EC92D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6226" cy="4351338"/>
          </a:xfrm>
        </p:spPr>
        <p:txBody>
          <a:bodyPr/>
          <a:lstStyle/>
          <a:p>
            <a:r>
              <a:rPr lang="sv-SE" i="1" dirty="0"/>
              <a:t>Antibiotika</a:t>
            </a:r>
            <a:r>
              <a:rPr lang="sv-SE" dirty="0"/>
              <a:t> betyder ”motverka liv” </a:t>
            </a:r>
          </a:p>
          <a:p>
            <a:pPr lvl="1"/>
            <a:r>
              <a:rPr lang="sv-SE" dirty="0"/>
              <a:t>Innefattar kemiska substanser som dödar eller hämmar bakteriers tillväxt </a:t>
            </a:r>
          </a:p>
          <a:p>
            <a:r>
              <a:rPr lang="sv-SE" dirty="0"/>
              <a:t>De flesta antibiotika produceras av mögelsvamp och bakterier </a:t>
            </a:r>
          </a:p>
          <a:p>
            <a:pPr lvl="1"/>
            <a:r>
              <a:rPr lang="sv-SE" dirty="0"/>
              <a:t>Fördel i konkurrensen om utrymme och näring </a:t>
            </a:r>
          </a:p>
          <a:p>
            <a:r>
              <a:rPr lang="sv-SE" dirty="0"/>
              <a:t>Läkemedelsindustri producerar och förändrar dessa substanser på ett kemiskt sätt </a:t>
            </a:r>
          </a:p>
          <a:p>
            <a:endParaRPr lang="sv-SE" dirty="0"/>
          </a:p>
          <a:p>
            <a:endParaRPr lang="sv-SE" i="1" dirty="0"/>
          </a:p>
        </p:txBody>
      </p:sp>
      <p:pic>
        <p:nvPicPr>
          <p:cNvPr id="2050" name="Picture 2" descr="Vill införa ”bortglömt” antibiotikum - LäkemedelsVärlden">
            <a:extLst>
              <a:ext uri="{FF2B5EF4-FFF2-40B4-BE49-F238E27FC236}">
                <a16:creationId xmlns:a16="http://schemas.microsoft.com/office/drawing/2014/main" id="{792FBEF1-10FA-FA90-1018-9134945D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26" y="1825625"/>
            <a:ext cx="5113467" cy="39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4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F50C9-7014-CFE5-EB47-362E1C95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385142-AF08-12FF-C71C-8A32F8E3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134" y="279512"/>
            <a:ext cx="2789255" cy="1325563"/>
          </a:xfrm>
        </p:spPr>
        <p:txBody>
          <a:bodyPr/>
          <a:lstStyle/>
          <a:p>
            <a:r>
              <a:rPr lang="sv-SE" dirty="0"/>
              <a:t>Antibiotika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4A2B0D-3A0D-89E5-B84D-D0107CFF9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031" y="1605075"/>
            <a:ext cx="3374733" cy="4351338"/>
          </a:xfrm>
        </p:spPr>
        <p:txBody>
          <a:bodyPr/>
          <a:lstStyle/>
          <a:p>
            <a:r>
              <a:rPr lang="sv-SE" dirty="0"/>
              <a:t>Antibiotika angriper funktioner som är specifika för bakterier utan att mänskliga celler och funktioner påverkas </a:t>
            </a:r>
          </a:p>
          <a:p>
            <a:endParaRPr lang="sv-SE" i="1" dirty="0"/>
          </a:p>
        </p:txBody>
      </p:sp>
      <p:pic>
        <p:nvPicPr>
          <p:cNvPr id="2050" name="Picture 2" descr="Vill införa ”bortglömt” antibiotikum - LäkemedelsVärlden">
            <a:extLst>
              <a:ext uri="{FF2B5EF4-FFF2-40B4-BE49-F238E27FC236}">
                <a16:creationId xmlns:a16="http://schemas.microsoft.com/office/drawing/2014/main" id="{4A75E3BF-B57A-F0D4-7390-6638DD69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12"/>
            <a:ext cx="8030646" cy="61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86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8CD419-B555-D39B-ADE5-18A06C9F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F53685-F25F-7A74-BF1D-B1AABC82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0587" cy="4936916"/>
          </a:xfrm>
        </p:spPr>
        <p:txBody>
          <a:bodyPr>
            <a:normAutofit/>
          </a:bodyPr>
          <a:lstStyle/>
          <a:p>
            <a:r>
              <a:rPr lang="sv-SE" dirty="0"/>
              <a:t>Antibiotika angriper: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Cellvägg</a:t>
            </a:r>
            <a:r>
              <a:rPr lang="sv-S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Proteinsyntes</a:t>
            </a:r>
            <a:r>
              <a:rPr lang="sv-S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Cellmembranfunktion</a:t>
            </a:r>
            <a:endParaRPr lang="sv-SE" dirty="0"/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Nukleinsyrasyntes</a:t>
            </a:r>
            <a:endParaRPr lang="sv-SE" dirty="0"/>
          </a:p>
          <a:p>
            <a:pPr marL="914400" lvl="1" indent="-457200">
              <a:buFont typeface="+mj-lt"/>
              <a:buAutoNum type="arabicPeriod"/>
            </a:pPr>
            <a:r>
              <a:rPr lang="sv-SE" b="1" dirty="0"/>
              <a:t>Ämnesomsättning</a:t>
            </a:r>
            <a:endParaRPr lang="sv-SE" dirty="0"/>
          </a:p>
        </p:txBody>
      </p:sp>
      <p:pic>
        <p:nvPicPr>
          <p:cNvPr id="3074" name="Picture 2" descr="1+ Thousand Penicillin Structure Royalty-Free Images, Stock Photos &amp;  Pictures | Shutterstock">
            <a:extLst>
              <a:ext uri="{FF2B5EF4-FFF2-40B4-BE49-F238E27FC236}">
                <a16:creationId xmlns:a16="http://schemas.microsoft.com/office/drawing/2014/main" id="{56B7242D-FD60-5148-D5C8-9CE81748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93" y="1380100"/>
            <a:ext cx="6646607" cy="51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5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D7396-4641-FBDA-8368-FB55E59C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B15CEC-C485-FBA3-8BA0-88C6BB74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9" y="1996446"/>
            <a:ext cx="5257800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4098" name="Picture 2" descr="antibiotikaresistens – Store medisinske leksikon">
            <a:extLst>
              <a:ext uri="{FF2B5EF4-FFF2-40B4-BE49-F238E27FC236}">
                <a16:creationId xmlns:a16="http://schemas.microsoft.com/office/drawing/2014/main" id="{DF2C33A0-8CD9-002D-AB09-6B861A78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2" y="11724"/>
            <a:ext cx="10269415" cy="68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1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241BE-A373-E614-A0B7-A5D98E34D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02F2C5-104C-8573-82FA-1FE44890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Antibiotikaresistens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98FAEBC-4D5C-514F-7FBB-9E6ED655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3519" cy="4351338"/>
          </a:xfrm>
        </p:spPr>
        <p:txBody>
          <a:bodyPr/>
          <a:lstStyle/>
          <a:p>
            <a:r>
              <a:rPr lang="sv-SE" dirty="0"/>
              <a:t>Bakterier kan utveckla </a:t>
            </a:r>
            <a:r>
              <a:rPr lang="sv-SE" i="1" dirty="0"/>
              <a:t>resistens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Motståndskraft </a:t>
            </a:r>
          </a:p>
          <a:p>
            <a:r>
              <a:rPr lang="sv-SE" dirty="0"/>
              <a:t>Resistens utvecklas via: </a:t>
            </a:r>
          </a:p>
          <a:p>
            <a:pPr lvl="1"/>
            <a:r>
              <a:rPr lang="sv-SE" dirty="0"/>
              <a:t>Mutationer</a:t>
            </a:r>
          </a:p>
          <a:p>
            <a:pPr lvl="1"/>
            <a:r>
              <a:rPr lang="sv-SE" dirty="0"/>
              <a:t>Transformation </a:t>
            </a:r>
          </a:p>
          <a:p>
            <a:pPr lvl="1"/>
            <a:r>
              <a:rPr lang="sv-SE" dirty="0"/>
              <a:t>Konjugation </a:t>
            </a:r>
          </a:p>
          <a:p>
            <a:r>
              <a:rPr lang="sv-SE" dirty="0"/>
              <a:t>Resistensgenen hittas oftast i plasmider </a:t>
            </a:r>
          </a:p>
        </p:txBody>
      </p:sp>
      <p:pic>
        <p:nvPicPr>
          <p:cNvPr id="4098" name="Picture 2" descr="antibiotikaresistens – Store medisinske leksikon">
            <a:extLst>
              <a:ext uri="{FF2B5EF4-FFF2-40B4-BE49-F238E27FC236}">
                <a16:creationId xmlns:a16="http://schemas.microsoft.com/office/drawing/2014/main" id="{19B9F28D-5EFE-C42C-2DBF-B60F2639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82" y="2341266"/>
            <a:ext cx="5265337" cy="35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33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135A93-D12F-4D58-17D4-03D6FD6D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63CE9A-0E64-DD22-E4E1-69F1A4C9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7232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5122" name="Picture 2" descr="Structure and Functions of Bacterial Plasmid">
            <a:extLst>
              <a:ext uri="{FF2B5EF4-FFF2-40B4-BE49-F238E27FC236}">
                <a16:creationId xmlns:a16="http://schemas.microsoft.com/office/drawing/2014/main" id="{171C026D-D854-0ECB-57C8-1151C42F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6" y="0"/>
            <a:ext cx="8652387" cy="68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5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9367-848B-CC3C-B5A8-0AF655168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801F47-FA73-0F61-E92D-C05ED082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Antibiotikaresistens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BDAD7-00CE-0FFD-C937-A42FB116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7232" cy="4351338"/>
          </a:xfrm>
        </p:spPr>
        <p:txBody>
          <a:bodyPr/>
          <a:lstStyle/>
          <a:p>
            <a:r>
              <a:rPr lang="sv-SE" dirty="0"/>
              <a:t>Bakteriernas förökningstakt är väldigt snabb som medför en massa antal mutationer </a:t>
            </a:r>
          </a:p>
          <a:p>
            <a:r>
              <a:rPr lang="sv-SE" dirty="0"/>
              <a:t>Mutationer är oftast ogynnsamma</a:t>
            </a:r>
          </a:p>
          <a:p>
            <a:pPr lvl="1"/>
            <a:r>
              <a:rPr lang="sv-SE" dirty="0"/>
              <a:t>En mutation som ger motståndskraft mot ett antibiotikum blir en </a:t>
            </a:r>
            <a:r>
              <a:rPr lang="sv-SE" b="1" dirty="0"/>
              <a:t>fördel</a:t>
            </a:r>
            <a:r>
              <a:rPr lang="sv-SE" dirty="0"/>
              <a:t> </a:t>
            </a:r>
          </a:p>
          <a:p>
            <a:r>
              <a:rPr lang="sv-SE" dirty="0"/>
              <a:t>Resistensgener kan överföras inom och mellan arter </a:t>
            </a:r>
          </a:p>
          <a:p>
            <a:pPr lvl="1"/>
            <a:r>
              <a:rPr lang="sv-SE" dirty="0"/>
              <a:t>Tarmflora kan överföra resistens till sjukdomsframkallande bakterier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122" name="Picture 2" descr="Structure and Functions of Bacterial Plasmid">
            <a:extLst>
              <a:ext uri="{FF2B5EF4-FFF2-40B4-BE49-F238E27FC236}">
                <a16:creationId xmlns:a16="http://schemas.microsoft.com/office/drawing/2014/main" id="{CB6FB744-C0C1-03FB-6A7F-E47A6133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90" y="1825625"/>
            <a:ext cx="5299684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52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4169</TotalTime>
  <Words>427</Words>
  <Application>Microsoft Office PowerPoint</Application>
  <PresentationFormat>Bredbild</PresentationFormat>
  <Paragraphs>74</Paragraphs>
  <Slides>16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Fares Presentationer</vt:lpstr>
      <vt:lpstr>Biologi 2</vt:lpstr>
      <vt:lpstr>Antibiotika </vt:lpstr>
      <vt:lpstr>Antibiotika </vt:lpstr>
      <vt:lpstr>Antibiotika </vt:lpstr>
      <vt:lpstr>Antibiotika  </vt:lpstr>
      <vt:lpstr> </vt:lpstr>
      <vt:lpstr> Antibiotikaresistens </vt:lpstr>
      <vt:lpstr> </vt:lpstr>
      <vt:lpstr>Antibiotikaresistens </vt:lpstr>
      <vt:lpstr>Antibiotikaresistens </vt:lpstr>
      <vt:lpstr>PowerPoint-presentation</vt:lpstr>
      <vt:lpstr>Virus</vt:lpstr>
      <vt:lpstr>Vaccin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2025-09-22T11:06:18Z</dcterms:created>
  <dcterms:modified xsi:type="dcterms:W3CDTF">2025-09-25T08:36:15Z</dcterms:modified>
</cp:coreProperties>
</file>